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slides/slide5.xml" ContentType="application/vnd.openxmlformats-officedocument.presentationml.slide+xml"/>
  <Override PartName="/ppt/tags/tag2.xml" ContentType="application/vnd.openxmlformats-officedocument.presentationml.tags+xml"/>
  <Override PartName="/ppt/slides/slide6.xml" ContentType="application/vnd.openxmlformats-officedocument.presentationml.slide+xml"/>
  <Override PartName="/ppt/tags/tag3.xml" ContentType="application/vnd.openxmlformats-officedocument.presentationml.tags+xml"/>
  <Override PartName="/ppt/slides/slide7.xml" ContentType="application/vnd.openxmlformats-officedocument.presentationml.slide+xml"/>
  <Override PartName="/ppt/tags/tag4.xml" ContentType="application/vnd.openxmlformats-officedocument.presentationml.tags+xml"/>
  <Override PartName="/ppt/slides/slide8.xml" ContentType="application/vnd.openxmlformats-officedocument.presentationml.slide+xml"/>
  <Override PartName="/ppt/tags/tag5.xml" ContentType="application/vnd.openxmlformats-officedocument.presentationml.tags+xml"/>
  <Override PartName="/ppt/slides/slide9.xml" ContentType="application/vnd.openxmlformats-officedocument.presentationml.slide+xml"/>
  <Override PartName="/ppt/tags/tag6.xml" ContentType="application/vnd.openxmlformats-officedocument.presentationml.tags+xml"/>
  <Override PartName="/ppt/slides/slide10.xml" ContentType="application/vnd.openxmlformats-officedocument.presentationml.slide+xml"/>
  <Override PartName="/ppt/tags/tag7.xml" ContentType="application/vnd.openxmlformats-officedocument.presentationml.tags+xml"/>
  <Override PartName="/ppt/slides/slide11.xml" ContentType="application/vnd.openxmlformats-officedocument.presentationml.slide+xml"/>
  <Override PartName="/ppt/tags/tag8.xml" ContentType="application/vnd.openxmlformats-officedocument.presentationml.tags+xml"/>
  <Override PartName="/ppt/slides/slide12.xml" ContentType="application/vnd.openxmlformats-officedocument.presentationml.slide+xml"/>
  <Override PartName="/ppt/tags/tag9.xml" ContentType="application/vnd.openxmlformats-officedocument.presentationml.tags+xml"/>
  <Override PartName="/ppt/slides/slide13.xml" ContentType="application/vnd.openxmlformats-officedocument.presentationml.slide+xml"/>
  <Override PartName="/ppt/tags/tag10.xml" ContentType="application/vnd.openxmlformats-officedocument.presentationml.tags+xml"/>
  <Override PartName="/ppt/slides/slide14.xml" ContentType="application/vnd.openxmlformats-officedocument.presentationml.slide+xml"/>
  <Override PartName="/ppt/tags/tag11.xml" ContentType="application/vnd.openxmlformats-officedocument.presentationml.tags+xml"/>
  <Override PartName="/ppt/slides/slide15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64" r:id="rId1"/>
  </p:sldMasterIdLst>
  <p:notesMasterIdLst>
    <p:notesMasterId r:id="rId2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12" r:id="rId17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slideViewPr>
    <p:cSldViewPr>
      <p:cViewPr>
        <p:scale>
          <a:sx n="0" d="0"/>
          <a:sy n="0" d="0"/>
        </p:scale>
        <p:origin x="0" y="0"/>
      </p:cViewPr>
    </p:cSldViewPr>
  </p:slideViewPr>
  <p:gridSpacing cx="0" cy="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tableStyles" Target="tableStyles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78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304D8260-3318-4358-BA89-37E48C15B997}" type="datetimeFigureOut">
              <a:rPr altLang="en-US" lang="zh-CN" smtClean="0"/>
              <a:t>2020-04-18</a:t>
            </a:fld>
            <a:endParaRPr altLang="en-US" lang="zh-CN"/>
          </a:p>
        </p:txBody>
      </p:sp>
      <p:sp>
        <p:nvSpPr>
          <p:cNvPr id="1048784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4878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/>
              <a:t>单击此处编辑母版文本样式</a:t>
            </a:r>
          </a:p>
          <a:p>
            <a:pPr lvl="1"/>
            <a:r>
              <a:rPr altLang="en-US" lang="zh-CN"/>
              <a:t>二级</a:t>
            </a:r>
          </a:p>
          <a:p>
            <a:pPr lvl="2"/>
            <a:r>
              <a:rPr altLang="en-US" lang="zh-CN"/>
              <a:t>三级</a:t>
            </a:r>
          </a:p>
          <a:p>
            <a:pPr lvl="3"/>
            <a:r>
              <a:rPr altLang="en-US" lang="zh-CN"/>
              <a:t>四级</a:t>
            </a:r>
          </a:p>
          <a:p>
            <a:pPr lvl="4"/>
            <a:r>
              <a:rPr altLang="en-US" lang="zh-CN"/>
              <a:t>五级</a:t>
            </a:r>
          </a:p>
        </p:txBody>
      </p:sp>
      <p:sp>
        <p:nvSpPr>
          <p:cNvPr id="104878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78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724CB59C-D4CB-40C8-AC75-4F1FF9F3E872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CF7E3"/>
        </a:solidFill>
        <a:effectLst/>
      </p:bgPr>
    </p:bg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2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b="67333"/>
          <a:stretch>
            <a:fillRect/>
          </a:stretch>
        </p:blipFill>
        <p:spPr>
          <a:xfrm>
            <a:off x="0" y="0"/>
            <a:ext cx="12192000" cy="1866900"/>
          </a:xfrm>
          <a:prstGeom prst="rect"/>
        </p:spPr>
      </p:pic>
      <p:pic>
        <p:nvPicPr>
          <p:cNvPr id="2097153" name="图片 17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5111"/>
          <a:stretch>
            <a:fillRect/>
          </a:stretch>
        </p:blipFill>
        <p:spPr>
          <a:xfrm>
            <a:off x="0" y="3721100"/>
            <a:ext cx="12192000" cy="3136900"/>
          </a:xfrm>
          <a:prstGeom prst="rect"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bg>
      <p:bgPr>
        <a:solidFill>
          <a:srgbClr val="FCF7E3"/>
        </a:solidFill>
        <a:effectLst/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图片 2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b="67333"/>
          <a:stretch>
            <a:fillRect/>
          </a:stretch>
        </p:blipFill>
        <p:spPr>
          <a:xfrm>
            <a:off x="0" y="0"/>
            <a:ext cx="12192000" cy="1866900"/>
          </a:xfrm>
          <a:prstGeom prst="rect"/>
        </p:spPr>
      </p:pic>
      <p:pic>
        <p:nvPicPr>
          <p:cNvPr id="2097157" name="图片 3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5111"/>
          <a:stretch>
            <a:fillRect/>
          </a:stretch>
        </p:blipFill>
        <p:spPr>
          <a:xfrm>
            <a:off x="0" y="4942114"/>
            <a:ext cx="12192000" cy="1915886"/>
          </a:xfrm>
          <a:prstGeom prst="rect"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bg>
      <p:bgPr>
        <a:solidFill>
          <a:srgbClr val="FCF7E3"/>
        </a:solidFill>
        <a:effectLst/>
      </p:bgPr>
    </p:bg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0" name="图片 5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b="67333"/>
          <a:stretch>
            <a:fillRect/>
          </a:stretch>
        </p:blipFill>
        <p:spPr>
          <a:xfrm>
            <a:off x="0" y="0"/>
            <a:ext cx="12192000" cy="1866900"/>
          </a:xfrm>
          <a:prstGeom prst="rect"/>
        </p:spPr>
      </p:pic>
      <p:pic>
        <p:nvPicPr>
          <p:cNvPr id="2097201" name="图片 17"/>
          <p:cNvPicPr>
            <a:picLocks noChangeAspect="1"/>
          </p:cNvPicPr>
          <p:nvPr userDrawn="1"/>
        </p:nvPicPr>
        <p:blipFill rotWithShape="1">
          <a:blip xmlns:r="http://schemas.openxmlformats.org/officeDocument/2006/relationships" r:embed="rId1"/>
          <a:srcRect t="45111"/>
          <a:stretch>
            <a:fillRect/>
          </a:stretch>
        </p:blipFill>
        <p:spPr>
          <a:xfrm>
            <a:off x="0" y="3721100"/>
            <a:ext cx="12192000" cy="3136900"/>
          </a:xfrm>
          <a:prstGeom prst="rect"/>
        </p:spPr>
      </p:pic>
      <p:grpSp>
        <p:nvGrpSpPr>
          <p:cNvPr id="121" name="组合 2"/>
          <p:cNvGrpSpPr/>
          <p:nvPr userDrawn="1"/>
        </p:nvGrpSpPr>
        <p:grpSpPr>
          <a:xfrm>
            <a:off x="1915886" y="-783770"/>
            <a:ext cx="8635998" cy="5457370"/>
            <a:chOff x="1549879" y="1255486"/>
            <a:chExt cx="9397040" cy="4963886"/>
          </a:xfrm>
        </p:grpSpPr>
        <p:sp>
          <p:nvSpPr>
            <p:cNvPr id="1048780" name="矩形: 圆角 3"/>
            <p:cNvSpPr/>
            <p:nvPr/>
          </p:nvSpPr>
          <p:spPr>
            <a:xfrm>
              <a:off x="1549879" y="1255486"/>
              <a:ext cx="9397040" cy="4963886"/>
            </a:xfrm>
            <a:prstGeom prst="roundRect"/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  <p:sp>
          <p:nvSpPr>
            <p:cNvPr id="1048781" name="矩形: 圆角 4"/>
            <p:cNvSpPr/>
            <p:nvPr/>
          </p:nvSpPr>
          <p:spPr>
            <a:xfrm>
              <a:off x="1683655" y="1436914"/>
              <a:ext cx="9129488" cy="4688115"/>
            </a:xfrm>
            <a:prstGeom prst="roundRect"/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/>
              <a:t>单击此处编辑母版文本样式</a:t>
            </a:r>
          </a:p>
          <a:p>
            <a:pPr lvl="1"/>
            <a:r>
              <a:rPr altLang="en-US" lang="zh-CN"/>
              <a:t>二级</a:t>
            </a:r>
          </a:p>
          <a:p>
            <a:pPr lvl="2"/>
            <a:r>
              <a:rPr altLang="en-US" lang="zh-CN"/>
              <a:t>三级</a:t>
            </a:r>
          </a:p>
          <a:p>
            <a:pPr lvl="3"/>
            <a:r>
              <a:rPr altLang="en-US" lang="zh-CN"/>
              <a:t>四级</a:t>
            </a:r>
          </a:p>
          <a:p>
            <a:pPr lvl="4"/>
            <a:r>
              <a:rPr altLang="en-US" lang="zh-CN"/>
              <a:t>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50262-2133-46CD-A72F-E11CC07B9D22}" type="datetimeFigureOut">
              <a:rPr altLang="en-US" lang="zh-CN" smtClean="0"/>
              <a:t>2020-04-18</a:t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68D06-E9F8-4641-9B97-FBDBC142602E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jpeg"/><Relationship Id="rId3" Type="http://schemas.openxmlformats.org/officeDocument/2006/relationships/tags" Target="../tags/tag7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jpeg"/><Relationship Id="rId3" Type="http://schemas.openxmlformats.org/officeDocument/2006/relationships/tags" Target="../tags/tag8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image" Target="../media/image22.jpeg"/><Relationship Id="rId4" Type="http://schemas.openxmlformats.org/officeDocument/2006/relationships/tags" Target="../tags/tag9.xml"/><Relationship Id="rId5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jpeg"/><Relationship Id="rId3" Type="http://schemas.openxmlformats.org/officeDocument/2006/relationships/tags" Target="../tags/tag10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jpeg"/><Relationship Id="rId3" Type="http://schemas.openxmlformats.org/officeDocument/2006/relationships/tags" Target="../tags/tag11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jpeg"/><Relationship Id="rId3" Type="http://schemas.openxmlformats.org/officeDocument/2006/relationships/tags" Target="../tags/tag1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jpeg"/><Relationship Id="rId3" Type="http://schemas.openxmlformats.org/officeDocument/2006/relationships/tags" Target="../tags/tag2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jpeg"/><Relationship Id="rId3" Type="http://schemas.openxmlformats.org/officeDocument/2006/relationships/tags" Target="../tags/tag3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jpeg"/><Relationship Id="rId3" Type="http://schemas.openxmlformats.org/officeDocument/2006/relationships/tags" Target="../tags/tag4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jpeg"/><Relationship Id="rId3" Type="http://schemas.openxmlformats.org/officeDocument/2006/relationships/tags" Target="../tags/tag5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jpeg"/><Relationship Id="rId3" Type="http://schemas.openxmlformats.org/officeDocument/2006/relationships/tags" Target="../tags/tag6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3"/>
        </a:solid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137697" y="1836629"/>
            <a:ext cx="1420491" cy="1530229"/>
          </a:xfrm>
          <a:prstGeom prst="rect"/>
        </p:spPr>
      </p:pic>
      <p:sp>
        <p:nvSpPr>
          <p:cNvPr id="1048586" name="文本框 31"/>
          <p:cNvSpPr txBox="1"/>
          <p:nvPr/>
        </p:nvSpPr>
        <p:spPr>
          <a:xfrm>
            <a:off x="542926" y="2210425"/>
            <a:ext cx="11106150" cy="23774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zh-CN" dirty="0" sz="60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米利和米奇</a:t>
            </a:r>
            <a:endParaRPr altLang="zh-CN" dirty="0" sz="36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endParaRPr altLang="zh-CN" dirty="0" sz="40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r>
              <a:rPr altLang="zh-CN" dirty="0" sz="36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平山镇</a:t>
            </a:r>
            <a:r>
              <a:rPr altLang="zh-CN" dirty="0" sz="36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中心幼儿园</a:t>
            </a:r>
            <a:r>
              <a:rPr altLang="zh-CN" dirty="0" sz="3600" lang="en-US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</a:t>
            </a:r>
            <a:r>
              <a:rPr altLang="zh-CN" dirty="0" sz="3600" lang="en-US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</a:t>
            </a:r>
            <a:r>
              <a:rPr altLang="zh-CN" dirty="0" sz="36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张雪</a:t>
            </a:r>
            <a:endParaRPr altLang="zh-CN" dirty="0" sz="72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70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000">
            <a:off x="2686376" y="-2543680"/>
            <a:ext cx="6822870" cy="1200861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72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000">
            <a:off x="2507132" y="-2155778"/>
            <a:ext cx="7070493" cy="10978684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705460" y="1772120"/>
            <a:ext cx="1426588" cy="1475360"/>
          </a:xfrm>
          <a:prstGeom prst="rect"/>
        </p:spPr>
      </p:pic>
      <p:pic>
        <p:nvPicPr>
          <p:cNvPr id="2097175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009760" y="1772120"/>
            <a:ext cx="1426588" cy="1475360"/>
          </a:xfrm>
          <a:prstGeom prst="rect"/>
        </p:spPr>
      </p:pic>
      <p:pic>
        <p:nvPicPr>
          <p:cNvPr id="2097176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16200000">
            <a:off x="2598910" y="-3326976"/>
            <a:ext cx="8069974" cy="13295282"/>
          </a:xfrm>
          <a:prstGeom prst="rect"/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77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78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000">
            <a:off x="2632322" y="-2601516"/>
            <a:ext cx="6925289" cy="1206424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79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80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000">
            <a:off x="2723083" y="-2415237"/>
            <a:ext cx="6851594" cy="11727829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文本框 31"/>
          <p:cNvSpPr txBox="1"/>
          <p:nvPr/>
        </p:nvSpPr>
        <p:spPr>
          <a:xfrm>
            <a:off x="542926" y="2210425"/>
            <a:ext cx="11106150" cy="24790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72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感谢观看</a:t>
            </a:r>
            <a:endParaRPr altLang="zh-CN" dirty="0" sz="72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r>
              <a:rPr altLang="zh-CN" dirty="0" sz="7200" lang="en-US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Thanks</a:t>
            </a:r>
            <a:endParaRPr altLang="en-US" dirty="0" sz="7200" lang="zh-CN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2097198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653405" y="2514275"/>
            <a:ext cx="1530229" cy="1530229"/>
          </a:xfrm>
          <a:prstGeom prst="rect"/>
        </p:spPr>
      </p:pic>
      <p:pic>
        <p:nvPicPr>
          <p:cNvPr id="2097199" name="图片 19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8567572" y="1947342"/>
            <a:ext cx="1530229" cy="1530229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27"/>
          <p:cNvGrpSpPr/>
          <p:nvPr/>
        </p:nvGrpSpPr>
        <p:grpSpPr>
          <a:xfrm rot="286132">
            <a:off x="492027" y="696687"/>
            <a:ext cx="11512744" cy="6081484"/>
            <a:chOff x="1549879" y="1255486"/>
            <a:chExt cx="9397040" cy="4963886"/>
          </a:xfrm>
          <a:solidFill>
            <a:schemeClr val="accent1">
              <a:lumMod val="75000"/>
            </a:schemeClr>
          </a:solidFill>
        </p:grpSpPr>
        <p:sp>
          <p:nvSpPr>
            <p:cNvPr id="1048581" name="矩形: 圆角 1"/>
            <p:cNvSpPr/>
            <p:nvPr/>
          </p:nvSpPr>
          <p:spPr>
            <a:xfrm>
              <a:off x="1549879" y="1255486"/>
              <a:ext cx="9397040" cy="4963886"/>
            </a:xfrm>
            <a:prstGeom prst="cloud"/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  <p:sp>
          <p:nvSpPr>
            <p:cNvPr id="1048582" name="矩形: 圆角 5"/>
            <p:cNvSpPr/>
            <p:nvPr/>
          </p:nvSpPr>
          <p:spPr>
            <a:xfrm>
              <a:off x="1683655" y="1436914"/>
              <a:ext cx="9129488" cy="4688115"/>
            </a:xfrm>
            <a:prstGeom prst="cloud"/>
            <a:grpFill/>
            <a:ln>
              <a:solidFill>
                <a:schemeClr val="bg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endParaRPr altLang="en-US" lang="zh-CN"/>
            </a:p>
          </p:txBody>
        </p:sp>
      </p:grpSp>
      <p:sp>
        <p:nvSpPr>
          <p:cNvPr id="1048583" name="文本框 4"/>
          <p:cNvSpPr txBox="1"/>
          <p:nvPr/>
        </p:nvSpPr>
        <p:spPr>
          <a:xfrm>
            <a:off x="4517572" y="1234275"/>
            <a:ext cx="3156857" cy="9804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dirty="0" sz="54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活动目</a:t>
            </a:r>
            <a:r>
              <a:rPr altLang="en-US" dirty="0" sz="54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标</a:t>
            </a:r>
            <a:endParaRPr altLang="en-US" dirty="0" sz="3600" lang="zh-CN">
              <a:solidFill>
                <a:schemeClr val="bg1"/>
              </a:solidFill>
            </a:endParaRPr>
          </a:p>
        </p:txBody>
      </p:sp>
      <p:sp>
        <p:nvSpPr>
          <p:cNvPr id="1048584" name="文本框 24"/>
          <p:cNvSpPr txBox="1"/>
          <p:nvPr/>
        </p:nvSpPr>
        <p:spPr>
          <a:xfrm>
            <a:off x="1782683" y="1959829"/>
            <a:ext cx="9766070" cy="3774440"/>
          </a:xfrm>
          <a:prstGeom prst="rect"/>
          <a:noFill/>
        </p:spPr>
        <p:txBody>
          <a:bodyPr rtlCol="0" wrap="square">
            <a:spAutoFit/>
          </a:bodyPr>
          <a:p>
            <a:pPr algn="l"/>
            <a:r>
              <a:rPr altLang="zh-CN" dirty="0" sz="4400" lang="en-US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1、感受故事中劳动、创造、分享</a:t>
            </a:r>
            <a:r>
              <a:rPr altLang="zh-CN" dirty="0" sz="4400" lang="zh-CN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带</a:t>
            </a:r>
            <a:r>
              <a:rPr altLang="zh-CN" dirty="0" sz="4400" lang="en-US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来的快乐情感。</a:t>
            </a:r>
            <a:endParaRPr altLang="en-US" dirty="0" sz="4000" lang="zh-CN">
              <a:solidFill>
                <a:schemeClr val="bg1"/>
              </a:solidFill>
            </a:endParaRPr>
          </a:p>
          <a:p>
            <a:pPr algn="l"/>
            <a:r>
              <a:rPr altLang="zh-CN" dirty="0" sz="4400" lang="en-US">
                <a:solidFill>
                  <a:schemeClr val="bg1"/>
                </a:solidFill>
              </a:rPr>
              <a:t>2、仔细观察画面，通过画面猜测并理解故事的内容。</a:t>
            </a:r>
            <a:endParaRPr altLang="en-US" dirty="0" sz="4000" lang="zh-CN">
              <a:solidFill>
                <a:schemeClr val="bg1"/>
              </a:solidFill>
            </a:endParaRPr>
          </a:p>
          <a:p>
            <a:pPr algn="l"/>
            <a:r>
              <a:rPr altLang="zh-CN" dirty="0" sz="4400" lang="en-US">
                <a:solidFill>
                  <a:schemeClr val="bg1"/>
                </a:solidFill>
              </a:rPr>
              <a:t>3、能围绕“分享”发表自己的想法。</a:t>
            </a:r>
            <a:endParaRPr altLang="en-US" dirty="0" sz="3600" 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3"/>
        </a:solidFill>
        <a:effectLst/>
      </p:bgPr>
    </p:bg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9137697" y="1836629"/>
            <a:ext cx="1420491" cy="1530229"/>
          </a:xfrm>
          <a:prstGeom prst="rect"/>
        </p:spPr>
      </p:pic>
      <p:sp>
        <p:nvSpPr>
          <p:cNvPr id="1048585" name="文本框 31"/>
          <p:cNvSpPr txBox="1"/>
          <p:nvPr/>
        </p:nvSpPr>
        <p:spPr>
          <a:xfrm>
            <a:off x="542926" y="2210425"/>
            <a:ext cx="11106150" cy="237744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zh-CN" dirty="0" sz="60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米利和米奇</a:t>
            </a:r>
            <a:endParaRPr altLang="zh-CN" dirty="0" sz="36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endParaRPr altLang="zh-CN" dirty="0" sz="40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/>
            <a:r>
              <a:rPr altLang="zh-CN" dirty="0" sz="36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平山镇</a:t>
            </a:r>
            <a:r>
              <a:rPr altLang="zh-CN" dirty="0" sz="36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中心幼儿园</a:t>
            </a:r>
            <a:r>
              <a:rPr altLang="zh-CN" dirty="0" sz="3600" lang="en-US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</a:t>
            </a:r>
            <a:r>
              <a:rPr altLang="zh-CN" dirty="0" sz="3600" lang="en-US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</a:t>
            </a:r>
            <a:r>
              <a:rPr altLang="zh-CN" dirty="0" sz="3600" lang="zh-CN">
                <a:gradFill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张雪</a:t>
            </a:r>
            <a:endParaRPr altLang="zh-CN" dirty="0" sz="7200" lang="en-US">
              <a:gradFill>
                <a:gsLst>
                  <a:gs pos="0">
                    <a:schemeClr val="accent4"/>
                  </a:gs>
                  <a:gs pos="100000">
                    <a:schemeClr val="accent2"/>
                  </a:gs>
                </a:gsLst>
                <a:lin ang="16200000" scaled="1"/>
              </a:gra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58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357297" y="0"/>
            <a:ext cx="11381055" cy="6858000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60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000">
            <a:off x="2659191" y="-2271485"/>
            <a:ext cx="6873617" cy="11452717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62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875">
            <a:off x="2619412" y="-2328184"/>
            <a:ext cx="6849304" cy="11514337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64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192128">
            <a:off x="2699478" y="-2373906"/>
            <a:ext cx="6803274" cy="11611768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66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173241">
            <a:off x="2695153" y="-2125817"/>
            <a:ext cx="6978087" cy="11184202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任意多边形: 形状 254"/>
          <p:cNvSpPr/>
          <p:nvPr/>
        </p:nvSpPr>
        <p:spPr>
          <a:xfrm>
            <a:off x="19050" y="-123371"/>
            <a:ext cx="11843657" cy="4361542"/>
          </a:xfrm>
          <a:custGeom>
            <a:avLst/>
            <a:gdLst>
              <a:gd name="connsiteX0" fmla="*/ 0 w 11843657"/>
              <a:gd name="connsiteY0" fmla="*/ 4361542 h 4361542"/>
              <a:gd name="connsiteX1" fmla="*/ 1175657 w 11843657"/>
              <a:gd name="connsiteY1" fmla="*/ 3904342 h 4361542"/>
              <a:gd name="connsiteX2" fmla="*/ 2714171 w 11843657"/>
              <a:gd name="connsiteY2" fmla="*/ 3766457 h 4361542"/>
              <a:gd name="connsiteX3" fmla="*/ 3810000 w 11843657"/>
              <a:gd name="connsiteY3" fmla="*/ 2895600 h 4361542"/>
              <a:gd name="connsiteX4" fmla="*/ 6734629 w 11843657"/>
              <a:gd name="connsiteY4" fmla="*/ 3824514 h 4361542"/>
              <a:gd name="connsiteX5" fmla="*/ 8868229 w 11843657"/>
              <a:gd name="connsiteY5" fmla="*/ 2213428 h 4361542"/>
              <a:gd name="connsiteX6" fmla="*/ 10203543 w 11843657"/>
              <a:gd name="connsiteY6" fmla="*/ 1770742 h 4361542"/>
              <a:gd name="connsiteX7" fmla="*/ 10885714 w 11843657"/>
              <a:gd name="connsiteY7" fmla="*/ 1240971 h 4361542"/>
              <a:gd name="connsiteX8" fmla="*/ 11843657 w 11843657"/>
              <a:gd name="connsiteY8" fmla="*/ 0 h 436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43657" h="4361542">
                <a:moveTo>
                  <a:pt x="0" y="4361542"/>
                </a:moveTo>
                <a:cubicBezTo>
                  <a:pt x="361647" y="4182532"/>
                  <a:pt x="723295" y="4003523"/>
                  <a:pt x="1175657" y="3904342"/>
                </a:cubicBezTo>
                <a:cubicBezTo>
                  <a:pt x="1628019" y="3805161"/>
                  <a:pt x="2275114" y="3934581"/>
                  <a:pt x="2714171" y="3766457"/>
                </a:cubicBezTo>
                <a:cubicBezTo>
                  <a:pt x="3153228" y="3598333"/>
                  <a:pt x="3139924" y="2885924"/>
                  <a:pt x="3810000" y="2895600"/>
                </a:cubicBezTo>
                <a:cubicBezTo>
                  <a:pt x="4480076" y="2905276"/>
                  <a:pt x="5891591" y="3938209"/>
                  <a:pt x="6734629" y="3824514"/>
                </a:cubicBezTo>
                <a:cubicBezTo>
                  <a:pt x="7577667" y="3710819"/>
                  <a:pt x="8290077" y="2555723"/>
                  <a:pt x="8868229" y="2213428"/>
                </a:cubicBezTo>
                <a:cubicBezTo>
                  <a:pt x="9446381" y="1871133"/>
                  <a:pt x="9867296" y="1932818"/>
                  <a:pt x="10203543" y="1770742"/>
                </a:cubicBezTo>
                <a:cubicBezTo>
                  <a:pt x="10539790" y="1608666"/>
                  <a:pt x="10612362" y="1536095"/>
                  <a:pt x="10885714" y="1240971"/>
                </a:cubicBezTo>
                <a:cubicBezTo>
                  <a:pt x="11159066" y="945847"/>
                  <a:pt x="11501361" y="472923"/>
                  <a:pt x="11843657" y="0"/>
                </a:cubicBezTo>
              </a:path>
            </a:pathLst>
          </a:custGeom>
          <a:noFill/>
          <a:ln>
            <a:solidFill>
              <a:srgbClr val="FFC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pic>
        <p:nvPicPr>
          <p:cNvPr id="2097168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587823" y="18065"/>
            <a:ext cx="1438781" cy="1554615"/>
          </a:xfrm>
          <a:prstGeom prst="rect"/>
        </p:spPr>
      </p:pic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000">
            <a:off x="2673933" y="-2609877"/>
            <a:ext cx="6870649" cy="12092815"/>
          </a:xfrm>
          <a:prstGeom prst="rect"/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ISLIDE.VECTOR" val="#308444;#214188;#308444;#214178;"/>
</p:tagLst>
</file>

<file path=ppt/tags/tag10.xml><?xml version="1.0" encoding="utf-8"?>
<p:tagLst xmlns:p="http://schemas.openxmlformats.org/presentationml/2006/main">
  <p:tag name="ISLIDE.VECTOR" val="#308444;#214188;#308444;#214178;"/>
</p:tagLst>
</file>

<file path=ppt/tags/tag11.xml><?xml version="1.0" encoding="utf-8"?>
<p:tagLst xmlns:p="http://schemas.openxmlformats.org/presentationml/2006/main">
  <p:tag name="ISLIDE.VECTOR" val="#308444;#214188;#308444;#214178;"/>
</p:tagLst>
</file>

<file path=ppt/tags/tag2.xml><?xml version="1.0" encoding="utf-8"?>
<p:tagLst xmlns:p="http://schemas.openxmlformats.org/presentationml/2006/main">
  <p:tag name="ISLIDE.VECTOR" val="#308444;#214188;#308444;#214178;"/>
</p:tagLst>
</file>

<file path=ppt/tags/tag3.xml><?xml version="1.0" encoding="utf-8"?>
<p:tagLst xmlns:p="http://schemas.openxmlformats.org/presentationml/2006/main">
  <p:tag name="ISLIDE.VECTOR" val="#308444;#214188;#308444;#214178;"/>
</p:tagLst>
</file>

<file path=ppt/tags/tag4.xml><?xml version="1.0" encoding="utf-8"?>
<p:tagLst xmlns:p="http://schemas.openxmlformats.org/presentationml/2006/main">
  <p:tag name="ISLIDE.VECTOR" val="#308444;#214188;#308444;#214178;"/>
</p:tagLst>
</file>

<file path=ppt/tags/tag5.xml><?xml version="1.0" encoding="utf-8"?>
<p:tagLst xmlns:p="http://schemas.openxmlformats.org/presentationml/2006/main">
  <p:tag name="ISLIDE.VECTOR" val="#308444;#214188;#308444;#214178;"/>
</p:tagLst>
</file>

<file path=ppt/tags/tag6.xml><?xml version="1.0" encoding="utf-8"?>
<p:tagLst xmlns:p="http://schemas.openxmlformats.org/presentationml/2006/main">
  <p:tag name="ISLIDE.VECTOR" val="#308444;#214188;#308444;#214178;"/>
</p:tagLst>
</file>

<file path=ppt/tags/tag7.xml><?xml version="1.0" encoding="utf-8"?>
<p:tagLst xmlns:p="http://schemas.openxmlformats.org/presentationml/2006/main">
  <p:tag name="ISLIDE.VECTOR" val="#308444;#214188;#308444;#214178;"/>
</p:tagLst>
</file>

<file path=ppt/tags/tag8.xml><?xml version="1.0" encoding="utf-8"?>
<p:tagLst xmlns:p="http://schemas.openxmlformats.org/presentationml/2006/main">
  <p:tag name="ISLIDE.VECTOR" val="#308444;#214188;#308444;#214178;"/>
</p:tagLst>
</file>

<file path=ppt/tags/tag9.xml><?xml version="1.0" encoding="utf-8"?>
<p:tagLst xmlns:p="http://schemas.openxmlformats.org/presentationml/2006/main">
  <p:tag name="ISLIDE.VECTOR" val="#308444;#214188;#308444;#214178;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lastClr="000000" val="windowText"/>
      </a:dk1>
      <a:lt1>
        <a:sysClr lastClr="FFFFFF" val="window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自定义 1">
      <a:majorFont>
        <a:latin typeface="Alibaba Sans Heavy"/>
        <a:ea typeface="阿里巴巴普惠体 R"/>
        <a:cs typeface=""/>
      </a:majorFont>
      <a:minorFont>
        <a:latin typeface="Alibaba Sans Light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PCRM00</dc:creator>
  <dcterms:created xsi:type="dcterms:W3CDTF">2023-03-31T18:35:29Z</dcterms:created>
  <dcterms:modified xsi:type="dcterms:W3CDTF">2023-04-01T10:36:52Z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aa430857aec4495f98918d7c5406a950_22</vt:lpwstr>
  </property>
</Properties>
</file>